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38404800" cy="164592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496"/>
    <a:srgbClr val="00A2FF"/>
    <a:srgbClr val="93A2FF"/>
    <a:srgbClr val="00D7FF"/>
    <a:srgbClr val="009BFF"/>
    <a:srgbClr val="AFD7FF"/>
    <a:srgbClr val="C0C0C0"/>
    <a:srgbClr val="0081FF"/>
    <a:srgbClr val="0032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222" y="-456"/>
      </p:cViewPr>
      <p:guideLst>
        <p:guide orient="horz" pos="5184"/>
        <p:guide pos="12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720" y="4462272"/>
            <a:ext cx="26883360" cy="310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722670"/>
            <a:ext cx="38404800" cy="22384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0" y="8229600"/>
            <a:ext cx="26883360" cy="1828800"/>
          </a:xfrm>
        </p:spPr>
        <p:txBody>
          <a:bodyPr>
            <a:normAutofit/>
          </a:bodyPr>
          <a:lstStyle>
            <a:lvl1pPr marL="0" indent="0" algn="ctr">
              <a:buNone/>
              <a:defRPr sz="6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43480" y="2901698"/>
            <a:ext cx="5440680" cy="1036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40680" y="2926079"/>
            <a:ext cx="21762720" cy="102412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0" y="5852161"/>
            <a:ext cx="26883360" cy="73152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384048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38404800" cy="2238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760" y="8184643"/>
            <a:ext cx="26243280" cy="3495295"/>
          </a:xfrm>
        </p:spPr>
        <p:txBody>
          <a:bodyPr anchor="t">
            <a:normAutofit/>
          </a:bodyPr>
          <a:lstStyle>
            <a:lvl1pPr algn="ctr">
              <a:defRPr sz="111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760" y="3608833"/>
            <a:ext cx="26243280" cy="3760469"/>
          </a:xfrm>
        </p:spPr>
        <p:txBody>
          <a:bodyPr anchor="b"/>
          <a:lstStyle>
            <a:lvl1pPr marL="0" indent="0" algn="ctr">
              <a:buNone/>
              <a:defRPr sz="6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384048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5760720" y="5852160"/>
            <a:ext cx="1312164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9522440" y="5852160"/>
            <a:ext cx="1312164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384048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3884372"/>
            <a:ext cx="38404800" cy="223845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760720" y="6766560"/>
            <a:ext cx="1312164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9522440" y="6766560"/>
            <a:ext cx="1312164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1" y="5669284"/>
            <a:ext cx="13128310" cy="1083211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107" y="5661965"/>
            <a:ext cx="13134975" cy="1075334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384048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2607" y="4023360"/>
            <a:ext cx="11841475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02607" y="5462016"/>
            <a:ext cx="11841475" cy="6973824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760720" y="4023360"/>
            <a:ext cx="13761720" cy="8412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6144769" y="4433012"/>
            <a:ext cx="12980822" cy="7417613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2600" y="4023360"/>
            <a:ext cx="11841480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00800" y="4572000"/>
            <a:ext cx="12481560" cy="713232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600" baseline="0">
                <a:solidFill>
                  <a:schemeClr val="tx2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02600" y="5464454"/>
            <a:ext cx="11841480" cy="6900672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38404800" cy="16459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720" y="3108960"/>
            <a:ext cx="26883360" cy="1645920"/>
          </a:xfrm>
          <a:prstGeom prst="rect">
            <a:avLst/>
          </a:prstGeom>
        </p:spPr>
        <p:txBody>
          <a:bodyPr vert="horz" lIns="282156" tIns="141078" rIns="282156" bIns="14107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0" y="4937761"/>
            <a:ext cx="26883360" cy="8229602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1280160" y="15255241"/>
            <a:ext cx="8961120" cy="876300"/>
          </a:xfrm>
          <a:prstGeom prst="rect">
            <a:avLst/>
          </a:prstGeom>
          <a:ln>
            <a:noFill/>
          </a:ln>
        </p:spPr>
        <p:txBody>
          <a:bodyPr vert="horz" lIns="282156" tIns="141078" rIns="282156" bIns="141078" rtlCol="0" anchor="ctr"/>
          <a:lstStyle>
            <a:lvl1pPr algn="l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2481560" y="15255241"/>
            <a:ext cx="1344168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28035504" y="15274139"/>
            <a:ext cx="896112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821564" rtl="0" eaLnBrk="1" latinLnBrk="0" hangingPunct="1">
        <a:spcBef>
          <a:spcPct val="0"/>
        </a:spcBef>
        <a:buNone/>
        <a:defRPr sz="11100" kern="1200" cap="all" spc="926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46469" algn="l" defTabSz="2821564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A2FF"/>
            </a:gs>
            <a:gs pos="100000">
              <a:srgbClr val="00149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6800" y="609600"/>
            <a:ext cx="36360100" cy="3581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4800600"/>
            <a:ext cx="8149167" cy="1104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70445" y="4800600"/>
            <a:ext cx="8149167" cy="1104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74090" y="4800600"/>
            <a:ext cx="8149167" cy="1104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277733" y="4800600"/>
            <a:ext cx="8149167" cy="1104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6850" y="845404"/>
            <a:ext cx="3556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6850" y="2217004"/>
            <a:ext cx="3556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6850" y="3131404"/>
            <a:ext cx="3556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institutions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2033" y="4992470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52033" y="5715001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2033" y="9712405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52033" y="10434936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662967" y="4992470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662967" y="5715001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662967" y="9712405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662967" y="10434936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662967" y="12993470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662967" y="13716001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55678" y="4992470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55678" y="5715001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259323" y="4992470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259323" y="5715001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57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13</cp:revision>
  <dcterms:created xsi:type="dcterms:W3CDTF">2011-10-03T19:50:19Z</dcterms:created>
  <dcterms:modified xsi:type="dcterms:W3CDTF">2011-10-17T19:44:54Z</dcterms:modified>
</cp:coreProperties>
</file>